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80" r:id="rId5"/>
    <p:sldId id="265" r:id="rId6"/>
    <p:sldId id="266" r:id="rId7"/>
    <p:sldId id="267" r:id="rId8"/>
    <p:sldId id="268" r:id="rId9"/>
    <p:sldId id="281" r:id="rId10"/>
    <p:sldId id="269" r:id="rId11"/>
    <p:sldId id="270" r:id="rId12"/>
    <p:sldId id="271" r:id="rId13"/>
    <p:sldId id="272" r:id="rId14"/>
    <p:sldId id="282" r:id="rId15"/>
    <p:sldId id="273" r:id="rId16"/>
    <p:sldId id="274" r:id="rId17"/>
    <p:sldId id="275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DF630A4C-55C6-54D8-9DC7-A2F3371F04C8}"/>
              </a:ext>
            </a:extLst>
          </p:cNvPr>
          <p:cNvSpPr txBox="1"/>
          <p:nvPr/>
        </p:nvSpPr>
        <p:spPr>
          <a:xfrm>
            <a:off x="2416628" y="1222310"/>
            <a:ext cx="8621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Aptos Narrow" panose="020B0004020202020204" pitchFamily="34" charset="0"/>
              </a:rPr>
              <a:t>Kurzseminar Hymnologie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4EAE11-70E9-881A-5859-15311C04DADD}"/>
              </a:ext>
            </a:extLst>
          </p:cNvPr>
          <p:cNvSpPr txBox="1"/>
          <p:nvPr/>
        </p:nvSpPr>
        <p:spPr>
          <a:xfrm>
            <a:off x="2416628" y="2537355"/>
            <a:ext cx="8621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mit KMD Attila Kalman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CAA756-D5DC-8FAF-A57E-BC270BF62105}"/>
              </a:ext>
            </a:extLst>
          </p:cNvPr>
          <p:cNvSpPr txBox="1"/>
          <p:nvPr/>
        </p:nvSpPr>
        <p:spPr>
          <a:xfrm>
            <a:off x="2416627" y="6260841"/>
            <a:ext cx="862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Internationale Hochschule Liebenzell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E4F971C-D57C-48BD-F3DA-4C6C9BAA3B90}"/>
              </a:ext>
            </a:extLst>
          </p:cNvPr>
          <p:cNvSpPr txBox="1"/>
          <p:nvPr/>
        </p:nvSpPr>
        <p:spPr>
          <a:xfrm>
            <a:off x="2416627" y="4142792"/>
            <a:ext cx="862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Teil 3</a:t>
            </a:r>
          </a:p>
        </p:txBody>
      </p:sp>
    </p:spTree>
    <p:extLst>
      <p:ext uri="{BB962C8B-B14F-4D97-AF65-F5344CB8AC3E}">
        <p14:creationId xmlns:p14="http://schemas.microsoft.com/office/powerpoint/2010/main" val="2207373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D8081ED-23B3-CD96-76C1-51D41369C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9" y="183657"/>
            <a:ext cx="8391133" cy="57786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D029F4D-5C89-FB9E-3043-7DE191FEA32E}"/>
              </a:ext>
            </a:extLst>
          </p:cNvPr>
          <p:cNvSpPr txBox="1"/>
          <p:nvPr/>
        </p:nvSpPr>
        <p:spPr>
          <a:xfrm>
            <a:off x="8602824" y="4194110"/>
            <a:ext cx="3589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355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Philipp Friedrich Hiller 1767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WER NUR DEN LIEBEN GOTT LÄSST WALTEN (NR. 369)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9AFC136-3547-F22E-9208-012C1B9C594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204048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271CA7-4B6A-9653-BF4F-C82E69E02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9367"/>
            <a:ext cx="7184571" cy="59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2411D77-6686-EBD5-E7A3-55A0AE503277}"/>
              </a:ext>
            </a:extLst>
          </p:cNvPr>
          <p:cNvSpPr txBox="1"/>
          <p:nvPr/>
        </p:nvSpPr>
        <p:spPr>
          <a:xfrm>
            <a:off x="7921690" y="3429000"/>
            <a:ext cx="4030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251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Nikolaus Ludwig von Zinzendorf 1723 (1723) 1725, BEARBEITET VON CHRISTIAN GREGOR 1778 UND ALBERT KNAPP 1837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17. JH.; GEISTLICH BAMBERG 1732, HERRNHAAG UM 1735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51E4420-BA68-3C98-0CBA-3B097E9CFA7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639253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586ED9B-BD8A-91FC-F988-96C827C5CF36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5F72FEA-2099-F317-2D31-EAD6154C9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2" y="391886"/>
            <a:ext cx="6969967" cy="478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A25B49B-35AB-B955-1AB3-9D8526ABA34B}"/>
              </a:ext>
            </a:extLst>
          </p:cNvPr>
          <p:cNvSpPr txBox="1"/>
          <p:nvPr/>
        </p:nvSpPr>
        <p:spPr>
          <a:xfrm>
            <a:off x="7464490" y="737118"/>
            <a:ext cx="43573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Der Herr, der Schöpfer, bei uns bleib,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segne uns nach Seel und Leib,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 uns behüte seine Macht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vor allem Übel Tag und Nacht.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Gott Vater, Sohn und </a:t>
            </a:r>
            <a:r>
              <a:rPr kumimoji="0" lang="de-DE" alt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Heilger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Geist,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 Segensbrunn, der ewig fließt: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durchfließ Herz, Sinn und Wandel wohl,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mach uns deins Lobs und Segens voll!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EG 140 / Ö / 4. Mose 6,24-26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Text: Gerhard Tersteegen 1745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Musik: LOBT GOTT, DEN HERRN DER HERRLICHKEIT (NR. 300) SATZ: CLAUDE GOUDIMEL 1565</a:t>
            </a:r>
          </a:p>
        </p:txBody>
      </p:sp>
    </p:spTree>
    <p:extLst>
      <p:ext uri="{BB962C8B-B14F-4D97-AF65-F5344CB8AC3E}">
        <p14:creationId xmlns:p14="http://schemas.microsoft.com/office/powerpoint/2010/main" val="334096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98A84B0-5E59-EA01-AD6E-E2E394538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8" y="141046"/>
            <a:ext cx="8655997" cy="56439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84141EE-D102-0FBF-A5E1-D108760C6332}"/>
              </a:ext>
            </a:extLst>
          </p:cNvPr>
          <p:cNvSpPr txBox="1"/>
          <p:nvPr/>
        </p:nvSpPr>
        <p:spPr>
          <a:xfrm>
            <a:off x="9213397" y="3191069"/>
            <a:ext cx="29018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91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Philipper 2,8 / 1. Korinther 1,23-24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Christian Fürchtegott Gellert 1757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HERZLIEBSTER JESU, WAS HAST DU VERBROCHEN (NR. 81)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415900-C5B1-A145-6E53-729CAB60DC83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38080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129F01F-BC32-7B0B-BC19-DC1C5C326837}"/>
              </a:ext>
            </a:extLst>
          </p:cNvPr>
          <p:cNvSpPr txBox="1"/>
          <p:nvPr/>
        </p:nvSpPr>
        <p:spPr>
          <a:xfrm>
            <a:off x="410547" y="289248"/>
            <a:ext cx="112060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Romantik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Carl Philipp Emanuel Bach (1714-1788)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Ludwig Uhland – Württemberg (1787-1862)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Friedrich Silcher – Württemberg (1789-1860)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Philipp Spitta (1801-1859)</a:t>
            </a:r>
          </a:p>
          <a:p>
            <a:endParaRPr lang="de-DE" dirty="0"/>
          </a:p>
          <a:p>
            <a:r>
              <a:rPr lang="de-DE" dirty="0"/>
              <a:t>Kunstlied – Missionslied (Sendungslied)</a:t>
            </a:r>
          </a:p>
          <a:p>
            <a:endParaRPr lang="de-DE" dirty="0"/>
          </a:p>
          <a:p>
            <a:r>
              <a:rPr lang="de-DE" dirty="0"/>
              <a:t>Liederdichterinnen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Julie Hausmann (1826-1901) – So nimm denn meine Hände (EG 376)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Luise Hensel (1798-1876) – Müde bin ich, geh zur Ruh (EG 484)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Hedwig von </a:t>
            </a:r>
            <a:r>
              <a:rPr lang="de-DE" dirty="0" err="1"/>
              <a:t>Redern</a:t>
            </a:r>
            <a:r>
              <a:rPr lang="de-DE" dirty="0"/>
              <a:t> (1866-1935) – Weiß ich den Weg auch nicht, du weißt ihn wohl (EG 624)</a:t>
            </a:r>
          </a:p>
        </p:txBody>
      </p:sp>
    </p:spTree>
    <p:extLst>
      <p:ext uri="{BB962C8B-B14F-4D97-AF65-F5344CB8AC3E}">
        <p14:creationId xmlns:p14="http://schemas.microsoft.com/office/powerpoint/2010/main" val="732397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F9A7460-93C4-7F91-075C-3078089A1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217"/>
            <a:ext cx="9565148" cy="56244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78AA1B5-266C-3FF0-ECF6-8BF9A47DD0F4}"/>
              </a:ext>
            </a:extLst>
          </p:cNvPr>
          <p:cNvSpPr txBox="1"/>
          <p:nvPr/>
        </p:nvSpPr>
        <p:spPr>
          <a:xfrm>
            <a:off x="9695776" y="3831189"/>
            <a:ext cx="23513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255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Georg Friedrich Fickert 1812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Guillaume Franc 1543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9F350F7-6974-A8F4-C99E-97D53F787952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3202815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765B42A-21A7-19C7-7C3F-73B8A9A74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93" y="143069"/>
            <a:ext cx="8196183" cy="57538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54FD4E7-B0F8-F59C-F0AE-79619FBD5B7A}"/>
              </a:ext>
            </a:extLst>
          </p:cNvPr>
          <p:cNvSpPr txBox="1"/>
          <p:nvPr/>
        </p:nvSpPr>
        <p:spPr>
          <a:xfrm>
            <a:off x="8995505" y="4450702"/>
            <a:ext cx="3068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376 / Ö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Julie Hausmann 1862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Friedrich Silcher 1842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1B5B71-0E1A-2C93-D792-2634DDBC6CB4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015195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F9CCC23-611E-3255-B649-A6BAFB3F6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8" y="104841"/>
            <a:ext cx="4590661" cy="59863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7135F6F-D921-C312-13F1-7F9B9EF90CF4}"/>
              </a:ext>
            </a:extLst>
          </p:cNvPr>
          <p:cNvSpPr txBox="1"/>
          <p:nvPr/>
        </p:nvSpPr>
        <p:spPr>
          <a:xfrm>
            <a:off x="9483011" y="3705827"/>
            <a:ext cx="2525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333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118,1 / Psalm 105,1-3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Karl Friedrich Wilhelm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Herrose</a:t>
            </a: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vor 1810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Karl Friedrich Schulz 1810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E6443F1-0779-4DFB-EB99-83AABC61EDA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63881E8-B717-EF2F-0770-DDDA6BCE9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1366" y="104841"/>
            <a:ext cx="400594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Lobet den Herrn!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Ja, lobe den Herrn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auch meine Seele;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vergiss es nie, was er dir Guts getan,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was er dir Guts getan,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was er dir Guts getan!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Groß ist der Herr;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 groß ist der Herr;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sein Nam ist heilig,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 alle Welt ist seiner Ehre voll,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ist seiner Ehre voll,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ist seiner Ehre voll!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6. Singet dem Herrn!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Lobsinget dem Herrn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frohen Chören,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denn er vernimmt auch unsern Lobgesang,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auch unsern Lobgesang,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auch unsern Lobgesang!</a:t>
            </a:r>
          </a:p>
        </p:txBody>
      </p:sp>
    </p:spTree>
    <p:extLst>
      <p:ext uri="{BB962C8B-B14F-4D97-AF65-F5344CB8AC3E}">
        <p14:creationId xmlns:p14="http://schemas.microsoft.com/office/powerpoint/2010/main" val="145077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156687D-5FDF-9ADF-70A0-CBC812B82DB6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07B3387-BB57-5963-10A6-099CF94467EC}"/>
              </a:ext>
            </a:extLst>
          </p:cNvPr>
          <p:cNvSpPr txBox="1"/>
          <p:nvPr/>
        </p:nvSpPr>
        <p:spPr>
          <a:xfrm>
            <a:off x="452535" y="709126"/>
            <a:ext cx="11280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Das nächste Seminar – Teil 4 – findet am Mittwoch, 14. Mai 2025 um 14.15-16.00 Uhr wieder hier im Raum 130 statt. 20. Jahrhundert, moderne Klassik, Neues Lied, Beihefte– mit Hintergrundinformationen, mit Liedersingen und Hörbeispielen.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Bei Rückfragen könnt ihr mich gerne kontaktieren: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Attila Kalman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Mobiltelefon (WhatsApp): 0177 4245821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Email: attila@kalman.de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Internet: www.kalman.de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/>
              <a:t>Vielen Dank fürs Zuhören und fürs Mitmachen!</a:t>
            </a:r>
          </a:p>
        </p:txBody>
      </p:sp>
    </p:spTree>
    <p:extLst>
      <p:ext uri="{BB962C8B-B14F-4D97-AF65-F5344CB8AC3E}">
        <p14:creationId xmlns:p14="http://schemas.microsoft.com/office/powerpoint/2010/main" val="420528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9C5707F-F132-D023-94AE-43E73555CA2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A56E643-760B-AFCB-01AE-5D26EBDA5430}"/>
              </a:ext>
            </a:extLst>
          </p:cNvPr>
          <p:cNvSpPr txBox="1"/>
          <p:nvPr/>
        </p:nvSpPr>
        <p:spPr>
          <a:xfrm>
            <a:off x="335902" y="429209"/>
            <a:ext cx="11513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Fünf Seminartermine im Heinrich-</a:t>
            </a:r>
            <a:r>
              <a:rPr lang="de-DE" sz="2400" b="1" dirty="0" err="1"/>
              <a:t>Coerper</a:t>
            </a:r>
            <a:r>
              <a:rPr lang="de-DE" sz="2400" b="1" dirty="0"/>
              <a:t>-Saal (1) und im Raum 130 (II-V):</a:t>
            </a:r>
          </a:p>
          <a:p>
            <a:endParaRPr lang="de-DE" dirty="0"/>
          </a:p>
          <a:p>
            <a:r>
              <a:rPr lang="de-DE" dirty="0"/>
              <a:t>Mittwoch, 9. April 2025, 14.15-16.00 Uhr</a:t>
            </a:r>
          </a:p>
          <a:p>
            <a:r>
              <a:rPr lang="de-DE" sz="2400" b="1" dirty="0"/>
              <a:t>1 – 500 Jahre Evangelisches Gesangbuch</a:t>
            </a:r>
          </a:p>
          <a:p>
            <a:endParaRPr lang="de-DE" dirty="0"/>
          </a:p>
          <a:p>
            <a:r>
              <a:rPr lang="de-DE" dirty="0"/>
              <a:t>Mittwoch, 30. April 2025, 14.15-16.00 Uhr</a:t>
            </a:r>
          </a:p>
          <a:p>
            <a:r>
              <a:rPr lang="de-DE" sz="2400" b="1" dirty="0"/>
              <a:t>2 – Einführung und Anfänge des Gemeindesingens bis zur Reformation</a:t>
            </a:r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Mittwoch, 7. Mai 2025, 14.15-16.00 Uhr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3 – Gemeindelied nach der Reformation bis zur Romantik</a:t>
            </a:r>
          </a:p>
          <a:p>
            <a:endParaRPr lang="de-DE" dirty="0"/>
          </a:p>
          <a:p>
            <a:r>
              <a:rPr lang="de-DE" dirty="0"/>
              <a:t>Mittwoch, 14. Mai 2025, 14.15-16.00 Uhr</a:t>
            </a:r>
          </a:p>
          <a:p>
            <a:r>
              <a:rPr lang="de-DE" sz="2400" b="1" dirty="0"/>
              <a:t>4 – 20. </a:t>
            </a:r>
            <a:r>
              <a:rPr lang="de-DE" sz="2400" b="1"/>
              <a:t>Jahrhundert, Moderne </a:t>
            </a:r>
            <a:r>
              <a:rPr lang="de-DE" sz="2400" b="1" dirty="0"/>
              <a:t>Klassik, Neues Lied, Beihefte</a:t>
            </a:r>
          </a:p>
          <a:p>
            <a:endParaRPr lang="de-DE" dirty="0"/>
          </a:p>
          <a:p>
            <a:r>
              <a:rPr lang="de-DE" dirty="0"/>
              <a:t>Mittwoch, 21. Mai 2025, 14.15-16.00 Uhr</a:t>
            </a:r>
          </a:p>
          <a:p>
            <a:r>
              <a:rPr lang="de-DE" sz="2400" b="1" dirty="0"/>
              <a:t>5 – Worship, Ausblick, neues Gesangbuch 2028, Diskussion, Liedersingen…</a:t>
            </a:r>
          </a:p>
        </p:txBody>
      </p:sp>
    </p:spTree>
    <p:extLst>
      <p:ext uri="{BB962C8B-B14F-4D97-AF65-F5344CB8AC3E}">
        <p14:creationId xmlns:p14="http://schemas.microsoft.com/office/powerpoint/2010/main" val="128787973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6BC1982-54FE-D4F7-B9F4-DEDEF1004A5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A51692-0E5F-D284-D72C-26F97F30C4B5}"/>
              </a:ext>
            </a:extLst>
          </p:cNvPr>
          <p:cNvSpPr txBox="1"/>
          <p:nvPr/>
        </p:nvSpPr>
        <p:spPr>
          <a:xfrm>
            <a:off x="270588" y="289249"/>
            <a:ext cx="115419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Ablauf der Seminareinheiten, Vorgehensweise</a:t>
            </a:r>
          </a:p>
          <a:p>
            <a:endParaRPr lang="de-DE" sz="2400" dirty="0"/>
          </a:p>
          <a:p>
            <a:r>
              <a:rPr lang="de-DE" sz="2400" dirty="0"/>
              <a:t>Leitfaden, Stichworte, Namen und viele Lieder aus dem aktuellen Evangelischen Gesangbuch per PowerPoint auf Leinwand. Diese Datei ist auf der Internetseite von Attila unter www.kalman.de (dort unter „Liebenzell“) herunterladbar.</a:t>
            </a:r>
          </a:p>
          <a:p>
            <a:endParaRPr lang="de-DE" sz="2400" dirty="0"/>
          </a:p>
          <a:p>
            <a:r>
              <a:rPr lang="de-DE" sz="2400" dirty="0"/>
              <a:t>Viele der wichtigsten Lieder findet man im Heft „Unsere Kernlieder – 33 Lieder aus dem Evangelischen Gesangbuch“. Jede/r Teilnehmer/in des Seminars bekommt ein Heft grundsätzlich kostenlos! Wenn man die Hochschule finanziell entlasten möchte, kann man freiwillig die Kosten des Heftes (2,50 Euro) in das dafür vorgesehene Kästchen legen.</a:t>
            </a:r>
          </a:p>
          <a:p>
            <a:endParaRPr lang="de-DE" sz="2400" dirty="0"/>
          </a:p>
          <a:p>
            <a:r>
              <a:rPr lang="de-DE" sz="2400" dirty="0"/>
              <a:t>Alle Lieder, die im Heft oder in der </a:t>
            </a:r>
            <a:r>
              <a:rPr lang="de-DE" sz="2400" dirty="0" err="1"/>
              <a:t>PowerPointdatei</a:t>
            </a:r>
            <a:r>
              <a:rPr lang="de-DE" sz="2400" dirty="0"/>
              <a:t> nicht zu finden sind, gibt es für alle als Kopien.</a:t>
            </a:r>
          </a:p>
        </p:txBody>
      </p:sp>
    </p:spTree>
    <p:extLst>
      <p:ext uri="{BB962C8B-B14F-4D97-AF65-F5344CB8AC3E}">
        <p14:creationId xmlns:p14="http://schemas.microsoft.com/office/powerpoint/2010/main" val="161968756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46A40D4-A3F2-A7BE-94DB-78E2BEF69298}"/>
              </a:ext>
            </a:extLst>
          </p:cNvPr>
          <p:cNvSpPr txBox="1"/>
          <p:nvPr/>
        </p:nvSpPr>
        <p:spPr>
          <a:xfrm>
            <a:off x="339012" y="121298"/>
            <a:ext cx="11513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17. Jahrhundert. Dreißigjähriger Krieg. Todessehnsucht – Lebensgenuss. </a:t>
            </a:r>
          </a:p>
          <a:p>
            <a:endParaRPr lang="de-DE" dirty="0"/>
          </a:p>
          <a:p>
            <a:r>
              <a:rPr lang="de-DE" dirty="0"/>
              <a:t>Paul Gerhardt (1607-1676), wichtigster Liederdichter seiner Zeit. Seine bedeutendsten Lieder im Evangelischen Gesangbuch: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Befiehl du deine Wege (EG 361)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Nun ruhen alle Wälder (EG 477)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soll ich dich empfangen (EG 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Fröhlich soll mein Herze springen (EG 36)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Ich steh an deiner Krippen hier (EG 37)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 Haupt voll Blut und Wunden (EG 85)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/>
              <a:t>Seine Liedtexte wurden vertont vor allem von den beiden Kantoren an St. Nicolai in Berlin: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Johann Crüger (1598-1662) 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Johann Georg Ebeling (1637-1676)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/>
              <a:t>Nach dem Dreißigjährigen Krieg: Neue Frömmigkeit – wichtig: Buße, Bekehrung, Heiligung, unmittelbare Jesus-Beziehung.</a:t>
            </a:r>
          </a:p>
          <a:p>
            <a:endParaRPr lang="de-DE" dirty="0"/>
          </a:p>
          <a:p>
            <a:r>
              <a:rPr lang="de-DE" dirty="0"/>
              <a:t>Joachim Neander (1650-1680) – reformiert (nicht pietistisch), Lob des Schöpfers, überall sichtbar. Von ihm: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Lobe den Herren, den mächtigen König (EG 317)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Wunderbarer König (EG 327)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Himmel, Erde, Luft und Meer (EG 504)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2718049-4344-03AC-203A-EE04925228C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02661152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230D48D-5EE9-8D72-4CA2-76AD6961B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79" y="121298"/>
            <a:ext cx="7552090" cy="58223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7E20ED0-3AA4-20E8-4D3C-4A5456117C98}"/>
              </a:ext>
            </a:extLst>
          </p:cNvPr>
          <p:cNvSpPr txBox="1"/>
          <p:nvPr/>
        </p:nvSpPr>
        <p:spPr>
          <a:xfrm>
            <a:off x="8441094" y="4068147"/>
            <a:ext cx="3750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477 / Ö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Paul Gerhardt 1647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O WELT, ICH MUSS DICH LASSEN (NR. 521) SATZ: BARTHOLOMÄUS GESIUS 1605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AA5CD33-9A94-AC8F-CE3B-74EB6F06032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800948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4C67798-FEA9-F03B-E0CD-9562EC551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51" y="202318"/>
            <a:ext cx="8104576" cy="565730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25646AA-8D92-1A38-20FE-8AF86869DBEF}"/>
              </a:ext>
            </a:extLst>
          </p:cNvPr>
          <p:cNvSpPr txBox="1"/>
          <p:nvPr/>
        </p:nvSpPr>
        <p:spPr>
          <a:xfrm>
            <a:off x="9185866" y="4692898"/>
            <a:ext cx="291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11 / Ö / Matthäus 21,8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Paul Gerhardt 1653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Johann Crüger 1653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73E0AED-BAED-4462-7D14-1DD9A89489A1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7962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FCF5F0A7-B43F-9C0E-152A-EC1EAA3EC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95" y="121686"/>
            <a:ext cx="9468490" cy="57379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0880A44-DC28-4B33-FDEA-56BB1429FE1B}"/>
              </a:ext>
            </a:extLst>
          </p:cNvPr>
          <p:cNvSpPr txBox="1"/>
          <p:nvPr/>
        </p:nvSpPr>
        <p:spPr>
          <a:xfrm>
            <a:off x="9810794" y="3872204"/>
            <a:ext cx="2381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36 / Ö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Paul Gerhardt 1653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Johann Crüger 1653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7B374EF-F53B-2658-91F3-47BC5029E585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290507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560A5AA-3FDC-8C03-CA11-94C0BE4BD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39" y="153935"/>
            <a:ext cx="8164798" cy="56870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1BA5A06-EA39-A1A2-DD71-FBB582DA1FF3}"/>
              </a:ext>
            </a:extLst>
          </p:cNvPr>
          <p:cNvSpPr txBox="1"/>
          <p:nvPr/>
        </p:nvSpPr>
        <p:spPr>
          <a:xfrm>
            <a:off x="8606635" y="4581331"/>
            <a:ext cx="3585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 37 / Ö</a:t>
            </a:r>
          </a:p>
          <a:p>
            <a:pPr>
              <a:buNone/>
            </a:pPr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Text: Paul Gerhardt 1653</a:t>
            </a:r>
          </a:p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Musik: Johann Sebastian Bach 1736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B8CF1D5-8C3B-2E78-A8D1-C497C0138AEC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</p:spTree>
    <p:extLst>
      <p:ext uri="{BB962C8B-B14F-4D97-AF65-F5344CB8AC3E}">
        <p14:creationId xmlns:p14="http://schemas.microsoft.com/office/powerpoint/2010/main" val="181847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CC7562EA-2BA3-BA27-834A-8763FA3A4EF7}"/>
              </a:ext>
            </a:extLst>
          </p:cNvPr>
          <p:cNvSpPr txBox="1"/>
          <p:nvPr/>
        </p:nvSpPr>
        <p:spPr>
          <a:xfrm>
            <a:off x="289249" y="391886"/>
            <a:ext cx="1166326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Pietismus und Orthodoxie</a:t>
            </a:r>
          </a:p>
          <a:p>
            <a:endParaRPr lang="de-DE" dirty="0"/>
          </a:p>
          <a:p>
            <a:r>
              <a:rPr lang="de-DE" dirty="0"/>
              <a:t>Orthodoxie: Johann Sebastian Bach (1685-1750)</a:t>
            </a:r>
          </a:p>
          <a:p>
            <a:endParaRPr lang="de-DE" dirty="0"/>
          </a:p>
          <a:p>
            <a:r>
              <a:rPr lang="de-DE" dirty="0"/>
              <a:t>Namen zu Pietismus: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August Hermann Francke – Halle an der Saale (1663-1727)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Nikolaus Ludwig Graf von Zinzendorf – </a:t>
            </a:r>
            <a:r>
              <a:rPr lang="de-DE" dirty="0" err="1"/>
              <a:t>Herrnhut</a:t>
            </a:r>
            <a:r>
              <a:rPr lang="de-DE" dirty="0"/>
              <a:t> (1700-1760)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Gerhard Tersteegen (1697-1769)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Johann Albrecht Bengel (1687-1752)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Philipp Friedrich Hiller (1699-1769)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/>
              <a:t>Aufklärung</a:t>
            </a:r>
          </a:p>
          <a:p>
            <a:endParaRPr lang="de-DE" dirty="0"/>
          </a:p>
          <a:p>
            <a:r>
              <a:rPr lang="de-DE" dirty="0"/>
              <a:t>Namen zur Zeit der Aufklärung, die den biblischen Glauben bewahrt haben: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Friedrich Gottlieb Klopstock (1724-1803)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Christian Fürchtegott Gellert (1715-1769)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Matthias Claudius (1740-1815)</a:t>
            </a:r>
          </a:p>
        </p:txBody>
      </p:sp>
    </p:spTree>
    <p:extLst>
      <p:ext uri="{BB962C8B-B14F-4D97-AF65-F5344CB8AC3E}">
        <p14:creationId xmlns:p14="http://schemas.microsoft.com/office/powerpoint/2010/main" val="44393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1385</Words>
  <Application>Microsoft Office PowerPoint</Application>
  <PresentationFormat>Breitbild</PresentationFormat>
  <Paragraphs>155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Aptos Narrow</vt:lpstr>
      <vt:lpstr>Arial</vt:lpstr>
      <vt:lpstr>Gill Sans MT</vt:lpstr>
      <vt:lpstr>Times New Roman</vt:lpstr>
      <vt:lpstr>Katalog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Attila Kalman</dc:creator>
  <cp:lastModifiedBy>Attila Kalman</cp:lastModifiedBy>
  <cp:revision>109</cp:revision>
  <dcterms:created xsi:type="dcterms:W3CDTF">2025-03-27T10:20:18Z</dcterms:created>
  <dcterms:modified xsi:type="dcterms:W3CDTF">2025-05-07T09:48:35Z</dcterms:modified>
</cp:coreProperties>
</file>