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1" r:id="rId4"/>
    <p:sldId id="279" r:id="rId5"/>
    <p:sldId id="280" r:id="rId6"/>
    <p:sldId id="281" r:id="rId7"/>
    <p:sldId id="27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DF630A4C-55C6-54D8-9DC7-A2F3371F04C8}"/>
              </a:ext>
            </a:extLst>
          </p:cNvPr>
          <p:cNvSpPr txBox="1"/>
          <p:nvPr/>
        </p:nvSpPr>
        <p:spPr>
          <a:xfrm>
            <a:off x="2416628" y="1222310"/>
            <a:ext cx="86214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0" b="1" dirty="0">
                <a:latin typeface="Aptos Narrow" panose="020B0004020202020204" pitchFamily="34" charset="0"/>
              </a:rPr>
              <a:t>Kurzseminar Hymnologie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B54EAE11-70E9-881A-5859-15311C04DADD}"/>
              </a:ext>
            </a:extLst>
          </p:cNvPr>
          <p:cNvSpPr txBox="1"/>
          <p:nvPr/>
        </p:nvSpPr>
        <p:spPr>
          <a:xfrm>
            <a:off x="2416628" y="2537355"/>
            <a:ext cx="86214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mit KMD Attila Kalman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7CAA756-D5DC-8FAF-A57E-BC270BF62105}"/>
              </a:ext>
            </a:extLst>
          </p:cNvPr>
          <p:cNvSpPr txBox="1"/>
          <p:nvPr/>
        </p:nvSpPr>
        <p:spPr>
          <a:xfrm>
            <a:off x="2416627" y="6260841"/>
            <a:ext cx="8621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chemeClr val="bg1"/>
                </a:solidFill>
              </a:rPr>
              <a:t>Internationale Hochschule Liebenzell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E4F971C-D57C-48BD-F3DA-4C6C9BAA3B90}"/>
              </a:ext>
            </a:extLst>
          </p:cNvPr>
          <p:cNvSpPr txBox="1"/>
          <p:nvPr/>
        </p:nvSpPr>
        <p:spPr>
          <a:xfrm>
            <a:off x="2416627" y="4142792"/>
            <a:ext cx="86214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/>
              <a:t>Teil 4</a:t>
            </a:r>
          </a:p>
        </p:txBody>
      </p:sp>
    </p:spTree>
    <p:extLst>
      <p:ext uri="{BB962C8B-B14F-4D97-AF65-F5344CB8AC3E}">
        <p14:creationId xmlns:p14="http://schemas.microsoft.com/office/powerpoint/2010/main" val="220737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49C5707F-F132-D023-94AE-43E73555CA2A}"/>
              </a:ext>
            </a:extLst>
          </p:cNvPr>
          <p:cNvSpPr txBox="1"/>
          <p:nvPr/>
        </p:nvSpPr>
        <p:spPr>
          <a:xfrm>
            <a:off x="177282" y="6316824"/>
            <a:ext cx="1183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Kurzseminar Hymnologie mit KMD Attila Kalman								       Internationale Hochschule Liebenzell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A56E643-760B-AFCB-01AE-5D26EBDA5430}"/>
              </a:ext>
            </a:extLst>
          </p:cNvPr>
          <p:cNvSpPr txBox="1"/>
          <p:nvPr/>
        </p:nvSpPr>
        <p:spPr>
          <a:xfrm>
            <a:off x="335902" y="429209"/>
            <a:ext cx="115139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Fünf Seminartermine im Heinrich-</a:t>
            </a:r>
            <a:r>
              <a:rPr lang="de-DE" sz="2400" b="1" dirty="0" err="1"/>
              <a:t>Coerper</a:t>
            </a:r>
            <a:r>
              <a:rPr lang="de-DE" sz="2400" b="1" dirty="0"/>
              <a:t>-Saal (1) und im Raum 130 (II-V):</a:t>
            </a:r>
          </a:p>
          <a:p>
            <a:endParaRPr lang="de-DE" dirty="0"/>
          </a:p>
          <a:p>
            <a:r>
              <a:rPr lang="de-DE" dirty="0"/>
              <a:t>Mittwoch, 9. April 2025, 14.15-16.00 Uhr</a:t>
            </a:r>
          </a:p>
          <a:p>
            <a:r>
              <a:rPr lang="de-DE" sz="2400" b="1" dirty="0"/>
              <a:t>1 – 500 Jahre Evangelisches Gesangbuch</a:t>
            </a:r>
          </a:p>
          <a:p>
            <a:endParaRPr lang="de-DE" dirty="0"/>
          </a:p>
          <a:p>
            <a:r>
              <a:rPr lang="de-DE" dirty="0"/>
              <a:t>Mittwoch, 30. April 2025, 14.15-16.00 Uhr</a:t>
            </a:r>
          </a:p>
          <a:p>
            <a:r>
              <a:rPr lang="de-DE" sz="2400" b="1" dirty="0"/>
              <a:t>2 – Einführung und Anfänge des Gemeindesingens bis zur Reformation</a:t>
            </a:r>
          </a:p>
          <a:p>
            <a:endParaRPr lang="de-DE" dirty="0"/>
          </a:p>
          <a:p>
            <a:r>
              <a:rPr lang="de-DE" dirty="0"/>
              <a:t>Mittwoch, 7. Mai 2025, 14.15-16.00 Uhr</a:t>
            </a:r>
          </a:p>
          <a:p>
            <a:r>
              <a:rPr lang="de-DE" sz="2400" b="1" dirty="0"/>
              <a:t>3 – Gemeindelied nach der Reformation bis zur Romantik</a:t>
            </a:r>
          </a:p>
          <a:p>
            <a:endParaRPr lang="de-DE" dirty="0"/>
          </a:p>
          <a:p>
            <a:r>
              <a:rPr lang="de-DE" dirty="0">
                <a:solidFill>
                  <a:srgbClr val="FF0000"/>
                </a:solidFill>
              </a:rPr>
              <a:t>Mittwoch, 14. Mai 2025, 14.15-16.00 Uhr</a:t>
            </a:r>
          </a:p>
          <a:p>
            <a:r>
              <a:rPr lang="de-DE" sz="2400" b="1" dirty="0">
                <a:solidFill>
                  <a:srgbClr val="FF0000"/>
                </a:solidFill>
              </a:rPr>
              <a:t>4 – 20. Jahrhundert, Moderne Klassik, Neues Lied, Beihefte</a:t>
            </a:r>
          </a:p>
          <a:p>
            <a:endParaRPr lang="de-DE" dirty="0"/>
          </a:p>
          <a:p>
            <a:r>
              <a:rPr lang="de-DE" dirty="0"/>
              <a:t>Mittwoch, 21. Mai 2025, 14.15-16.00 Uhr</a:t>
            </a:r>
          </a:p>
          <a:p>
            <a:r>
              <a:rPr lang="de-DE" sz="2400" b="1" dirty="0"/>
              <a:t>5 – Worship, Ausblick, neues Gesangbuch 2028, Diskussion, Evergreens…</a:t>
            </a:r>
          </a:p>
        </p:txBody>
      </p:sp>
    </p:spTree>
    <p:extLst>
      <p:ext uri="{BB962C8B-B14F-4D97-AF65-F5344CB8AC3E}">
        <p14:creationId xmlns:p14="http://schemas.microsoft.com/office/powerpoint/2010/main" val="128787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D6BC1982-54FE-D4F7-B9F4-DEDEF1004A5D}"/>
              </a:ext>
            </a:extLst>
          </p:cNvPr>
          <p:cNvSpPr txBox="1"/>
          <p:nvPr/>
        </p:nvSpPr>
        <p:spPr>
          <a:xfrm>
            <a:off x="177282" y="6316824"/>
            <a:ext cx="1183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Kurzseminar Hymnologie mit KMD Attila Kalman								       Internationale Hochschule Liebenzell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AA51692-0E5F-D284-D72C-26F97F30C4B5}"/>
              </a:ext>
            </a:extLst>
          </p:cNvPr>
          <p:cNvSpPr txBox="1"/>
          <p:nvPr/>
        </p:nvSpPr>
        <p:spPr>
          <a:xfrm>
            <a:off x="270588" y="289249"/>
            <a:ext cx="1154196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Ablauf der Seminareinheiten, Vorgehensweise</a:t>
            </a:r>
          </a:p>
          <a:p>
            <a:endParaRPr lang="de-DE" sz="2400" dirty="0"/>
          </a:p>
          <a:p>
            <a:r>
              <a:rPr lang="de-DE" sz="2400" dirty="0"/>
              <a:t>Leitfaden, Stichworte, Namen und viele Lieder aus dem aktuellen Evangelischen Gesangbuch per PowerPoint auf Leinwand. Diese Datei ist auf der Internetseite von Attila unter www.kalman.de (dort unter „Liebenzell“) herunterladbar.</a:t>
            </a:r>
          </a:p>
          <a:p>
            <a:endParaRPr lang="de-DE" sz="2400" dirty="0"/>
          </a:p>
          <a:p>
            <a:r>
              <a:rPr lang="de-DE" sz="2400" dirty="0"/>
              <a:t>Viele der wichtigsten Lieder findet man im Heft „Unsere Kernlieder – 33 Lieder aus dem Evangelischen Gesangbuch“. Jede/r Teilnehmer/in des Seminars bekommt ein Heft grundsätzlich kostenlos! Wenn man die Hochschule finanziell entlasten möchte, kann man freiwillig die Kosten des Heftes (2,50 Euro) in das dafür vorgesehene Kästchen legen.</a:t>
            </a:r>
          </a:p>
          <a:p>
            <a:endParaRPr lang="de-DE" sz="2400" dirty="0"/>
          </a:p>
          <a:p>
            <a:r>
              <a:rPr lang="de-DE" sz="2400" dirty="0"/>
              <a:t>Alle Lieder, die im Heft oder in der </a:t>
            </a:r>
            <a:r>
              <a:rPr lang="de-DE" sz="2400" dirty="0" err="1"/>
              <a:t>PowerPointdatei</a:t>
            </a:r>
            <a:r>
              <a:rPr lang="de-DE" sz="2400" dirty="0"/>
              <a:t> nicht zu finden sind, gibt es für alle als Kopien.</a:t>
            </a:r>
          </a:p>
        </p:txBody>
      </p:sp>
    </p:spTree>
    <p:extLst>
      <p:ext uri="{BB962C8B-B14F-4D97-AF65-F5344CB8AC3E}">
        <p14:creationId xmlns:p14="http://schemas.microsoft.com/office/powerpoint/2010/main" val="1619687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5DB0B6D6-9DE5-4859-4ED1-5D4326B49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5747" y="183900"/>
            <a:ext cx="4716253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2. Weck die tote Christenheit </a:t>
            </a:r>
            <a:b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aus dem Schlaf der Sicherheit; </a:t>
            </a:r>
            <a:b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mache deinen Ruhm bekannt </a:t>
            </a:r>
            <a:b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überall im ganzen Land. </a:t>
            </a:r>
            <a:b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Erbarm dich, Herr.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3. Schaue die Zertrennung an, </a:t>
            </a:r>
            <a:b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der kein Mensch sonst wehren kann; </a:t>
            </a:r>
            <a:b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sammle, großer Menschenhirt, </a:t>
            </a:r>
            <a:b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alles, was sich hat verirrt. </a:t>
            </a:r>
            <a:b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Erbarm dich, Herr.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Maleachi 3,20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Text: STR. 1.6 CHRISTIAN DAVID (1728) 1741; STR. 2.4.5 CHRISTIAN GOTTLOB BARTH 1827; STR. 3.7 JOHANN CHRISTIAN NEHRING 1704, NEU GESTALTET VON OTTO RIETHMÜLLER 1932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Musik: BÖHMEN 1467, NÜRNBERG 1556; GEISTLICH BÖHMISCHE BRÜDER 1566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F070032B-A877-44C1-3493-B0BD77B990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5" y="183900"/>
            <a:ext cx="7391431" cy="4582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E12B8EA7-7C60-B8BF-FBAB-4CD6C058700B}"/>
              </a:ext>
            </a:extLst>
          </p:cNvPr>
          <p:cNvSpPr txBox="1"/>
          <p:nvPr/>
        </p:nvSpPr>
        <p:spPr>
          <a:xfrm>
            <a:off x="177282" y="6316824"/>
            <a:ext cx="1183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Kurzseminar Hymnologie mit KMD Attila Kalman								       Internationale Hochschule Liebenzell</a:t>
            </a:r>
          </a:p>
        </p:txBody>
      </p:sp>
    </p:spTree>
    <p:extLst>
      <p:ext uri="{BB962C8B-B14F-4D97-AF65-F5344CB8AC3E}">
        <p14:creationId xmlns:p14="http://schemas.microsoft.com/office/powerpoint/2010/main" val="195586766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EB05CE1F-600E-0BDA-BBDA-8678B63FEAF4}"/>
              </a:ext>
            </a:extLst>
          </p:cNvPr>
          <p:cNvSpPr txBox="1"/>
          <p:nvPr/>
        </p:nvSpPr>
        <p:spPr>
          <a:xfrm>
            <a:off x="149290" y="167951"/>
            <a:ext cx="1176590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Das 20. Jahrhundert</a:t>
            </a:r>
          </a:p>
          <a:p>
            <a:endParaRPr lang="de-DE" dirty="0"/>
          </a:p>
          <a:p>
            <a:r>
              <a:rPr lang="de-DE" dirty="0"/>
              <a:t>Singbewegung dringt auch in die Kirche ein – alte Volkslieder und reformatorisches Liedgut als Abgrenzung zur Romantik.</a:t>
            </a:r>
          </a:p>
          <a:p>
            <a:r>
              <a:rPr lang="de-DE" dirty="0"/>
              <a:t>Dem Gleichschaltungsdruck der Nazizeit (Deutsche Christen) widersetzt sich die Bekennende Kirche. </a:t>
            </a:r>
          </a:p>
          <a:p>
            <a:endParaRPr lang="de-DE" dirty="0"/>
          </a:p>
          <a:p>
            <a:r>
              <a:rPr lang="de-DE" dirty="0"/>
              <a:t>Otto Riethmüller (1889-1938)</a:t>
            </a:r>
          </a:p>
          <a:p>
            <a:r>
              <a:rPr lang="de-DE" dirty="0"/>
              <a:t>Jochen Klepper (1903-1942)</a:t>
            </a:r>
          </a:p>
          <a:p>
            <a:r>
              <a:rPr lang="de-DE" dirty="0"/>
              <a:t>Rodolf Alexander Schröder (1878-1962)</a:t>
            </a:r>
          </a:p>
          <a:p>
            <a:r>
              <a:rPr lang="de-DE" dirty="0"/>
              <a:t>Arno Pötsch (1900-1956)</a:t>
            </a:r>
          </a:p>
          <a:p>
            <a:endParaRPr lang="de-DE" dirty="0"/>
          </a:p>
          <a:p>
            <a:r>
              <a:rPr lang="de-DE" dirty="0"/>
              <a:t>Das Evangelische Kirchengesangbuch (EKG, 1950)</a:t>
            </a:r>
          </a:p>
          <a:p>
            <a:endParaRPr lang="de-DE" dirty="0"/>
          </a:p>
          <a:p>
            <a:r>
              <a:rPr lang="de-DE" dirty="0"/>
              <a:t>Neues Lied – als Gattungsbegriff NL (oder NGL = Neues Geistliches Lied) – darin:</a:t>
            </a:r>
          </a:p>
          <a:p>
            <a:endParaRPr lang="de-DE" dirty="0"/>
          </a:p>
          <a:p>
            <a:r>
              <a:rPr lang="de-DE" dirty="0"/>
              <a:t>„Moderne Klassik“:</a:t>
            </a:r>
          </a:p>
          <a:p>
            <a:r>
              <a:rPr lang="de-DE" dirty="0"/>
              <a:t>	Johannes Petzold (1912-1985)</a:t>
            </a:r>
          </a:p>
          <a:p>
            <a:r>
              <a:rPr lang="de-DE" dirty="0"/>
              <a:t>	Manfred Schlenker (1926-2023)</a:t>
            </a:r>
          </a:p>
          <a:p>
            <a:r>
              <a:rPr lang="de-DE" dirty="0"/>
              <a:t>	Dieter Trautwein (1928-2002)</a:t>
            </a:r>
          </a:p>
          <a:p>
            <a:r>
              <a:rPr lang="de-DE" dirty="0"/>
              <a:t>	Kurt Rommel (1926-2011)</a:t>
            </a:r>
          </a:p>
          <a:p>
            <a:r>
              <a:rPr lang="de-DE" dirty="0"/>
              <a:t>	Rolf Schweizer (1936-2016)</a:t>
            </a:r>
          </a:p>
          <a:p>
            <a:r>
              <a:rPr lang="de-DE" dirty="0"/>
              <a:t>	Paul Ernst Ruppel (1913-2006)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0F842E6-9B88-C048-09B0-E6AF435E1113}"/>
              </a:ext>
            </a:extLst>
          </p:cNvPr>
          <p:cNvSpPr txBox="1"/>
          <p:nvPr/>
        </p:nvSpPr>
        <p:spPr>
          <a:xfrm>
            <a:off x="177282" y="6316824"/>
            <a:ext cx="1183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Kurzseminar Hymnologie mit KMD Attila Kalman								       Internationale Hochschule Liebenzell</a:t>
            </a:r>
          </a:p>
        </p:txBody>
      </p:sp>
    </p:spTree>
    <p:extLst>
      <p:ext uri="{BB962C8B-B14F-4D97-AF65-F5344CB8AC3E}">
        <p14:creationId xmlns:p14="http://schemas.microsoft.com/office/powerpoint/2010/main" val="1026611522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D6F1A313-4959-66C6-58D1-58561FA57221}"/>
              </a:ext>
            </a:extLst>
          </p:cNvPr>
          <p:cNvSpPr txBox="1"/>
          <p:nvPr/>
        </p:nvSpPr>
        <p:spPr>
          <a:xfrm>
            <a:off x="251927" y="335901"/>
            <a:ext cx="1144866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Pop – Liedermacher (im Evangelischen Gesangbuch)</a:t>
            </a:r>
          </a:p>
          <a:p>
            <a:endParaRPr lang="de-DE" dirty="0"/>
          </a:p>
          <a:p>
            <a:r>
              <a:rPr lang="de-DE" dirty="0"/>
              <a:t>Johannes Nitsch (1953-2002) – Wie ein Fest / Du bist der Weg</a:t>
            </a:r>
          </a:p>
          <a:p>
            <a:r>
              <a:rPr lang="de-DE" dirty="0"/>
              <a:t>Jürgen Werth (geb. 1951) – Wie ein Fest nach langer Trauer (EG 660)</a:t>
            </a:r>
          </a:p>
          <a:p>
            <a:r>
              <a:rPr lang="de-DE" dirty="0"/>
              <a:t>Manfred Siebald (geb. 1948) – Geh unter der Gnade (EG 543)</a:t>
            </a:r>
          </a:p>
          <a:p>
            <a:r>
              <a:rPr lang="de-DE" dirty="0"/>
              <a:t>Christoph Zehendner (geb. 1961) – Du bist der Weg und die Wahrheit und das Leben (EG 619)</a:t>
            </a:r>
          </a:p>
          <a:p>
            <a:endParaRPr lang="de-DE" dirty="0"/>
          </a:p>
          <a:p>
            <a:r>
              <a:rPr lang="de-DE" dirty="0"/>
              <a:t>Ökumene – gemeinsame Lieder mit anderen Kirchen</a:t>
            </a:r>
          </a:p>
          <a:p>
            <a:endParaRPr lang="de-DE" dirty="0"/>
          </a:p>
          <a:p>
            <a:r>
              <a:rPr lang="de-DE" dirty="0"/>
              <a:t>Lieder aus anderen Sprachen und Ländern</a:t>
            </a:r>
          </a:p>
          <a:p>
            <a:endParaRPr lang="de-DE" dirty="0"/>
          </a:p>
          <a:p>
            <a:r>
              <a:rPr lang="de-DE" dirty="0"/>
              <a:t>Beihefte – Ergänzungen zum Evangelischen Gesangbuch:</a:t>
            </a:r>
          </a:p>
          <a:p>
            <a:r>
              <a:rPr lang="de-DE" dirty="0"/>
              <a:t>	Wo wir dich loben, wachsen neue Lieder PLUS (Evangelische Landeskirche in Württemberg u.a.)</a:t>
            </a:r>
          </a:p>
          <a:p>
            <a:r>
              <a:rPr lang="de-DE" dirty="0"/>
              <a:t>	Weitere Beihefte anderer Landeskirchen (z.B. EG plus)</a:t>
            </a:r>
          </a:p>
          <a:p>
            <a:r>
              <a:rPr lang="de-DE" dirty="0"/>
              <a:t>	Kommt und singt – Liederbuch für die Jugend</a:t>
            </a:r>
          </a:p>
          <a:p>
            <a:r>
              <a:rPr lang="de-DE" dirty="0"/>
              <a:t>	Weitere Hefte, z.B. Grenzenlos (Kirchenlieder in verschiedenen Sprachen), Weitersingen (Liederweiterungen)</a:t>
            </a:r>
          </a:p>
          <a:p>
            <a:r>
              <a:rPr lang="de-DE" dirty="0"/>
              <a:t>	Weitere Sammlungen außerhalb der Landeskirchen, z.B. Feiert Jesus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C94E099-27B2-FE9D-364D-38A49F3A0D7E}"/>
              </a:ext>
            </a:extLst>
          </p:cNvPr>
          <p:cNvSpPr txBox="1"/>
          <p:nvPr/>
        </p:nvSpPr>
        <p:spPr>
          <a:xfrm>
            <a:off x="177282" y="6316824"/>
            <a:ext cx="1183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Kurzseminar Hymnologie mit KMD Attila Kalman								       Internationale Hochschule Liebenzell</a:t>
            </a:r>
          </a:p>
        </p:txBody>
      </p:sp>
    </p:spTree>
    <p:extLst>
      <p:ext uri="{BB962C8B-B14F-4D97-AF65-F5344CB8AC3E}">
        <p14:creationId xmlns:p14="http://schemas.microsoft.com/office/powerpoint/2010/main" val="45781758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B156687D-5FDF-9ADF-70A0-CBC812B82DB6}"/>
              </a:ext>
            </a:extLst>
          </p:cNvPr>
          <p:cNvSpPr txBox="1"/>
          <p:nvPr/>
        </p:nvSpPr>
        <p:spPr>
          <a:xfrm>
            <a:off x="177282" y="6316824"/>
            <a:ext cx="1183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Kurzseminar Hymnologie mit KMD Attila Kalman								       Internationale Hochschule Liebenzell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07B3387-BB57-5963-10A6-099CF94467EC}"/>
              </a:ext>
            </a:extLst>
          </p:cNvPr>
          <p:cNvSpPr txBox="1"/>
          <p:nvPr/>
        </p:nvSpPr>
        <p:spPr>
          <a:xfrm>
            <a:off x="452535" y="709126"/>
            <a:ext cx="1128071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Das letzte Seminar – Teil 5 – findet am Mittwoch, 21. Mai 2025 um 14.15-16.00 Uhr wieder hier im Raum 130 statt.</a:t>
            </a:r>
          </a:p>
          <a:p>
            <a:pPr algn="ctr"/>
            <a:r>
              <a:rPr lang="de-DE" dirty="0"/>
              <a:t>Worship, Ausblick, neues Gesangbuch 2028, Diskussion, Evergreens…</a:t>
            </a:r>
          </a:p>
          <a:p>
            <a:pPr algn="ctr"/>
            <a:endParaRPr lang="de-DE" dirty="0"/>
          </a:p>
          <a:p>
            <a:pPr algn="ctr"/>
            <a:r>
              <a:rPr lang="de-DE" dirty="0"/>
              <a:t>Bei Rückfragen könnt ihr mich gerne kontaktieren:</a:t>
            </a:r>
          </a:p>
          <a:p>
            <a:pPr algn="ctr"/>
            <a:endParaRPr lang="de-DE" dirty="0"/>
          </a:p>
          <a:p>
            <a:pPr algn="ctr"/>
            <a:r>
              <a:rPr lang="de-DE" dirty="0"/>
              <a:t>Attila Kalman</a:t>
            </a:r>
          </a:p>
          <a:p>
            <a:pPr algn="ctr"/>
            <a:endParaRPr lang="de-DE" dirty="0"/>
          </a:p>
          <a:p>
            <a:pPr algn="ctr"/>
            <a:r>
              <a:rPr lang="de-DE" dirty="0"/>
              <a:t>Mobiltelefon (WhatsApp): 0177 4245821</a:t>
            </a:r>
          </a:p>
          <a:p>
            <a:pPr algn="ctr"/>
            <a:endParaRPr lang="de-DE" dirty="0"/>
          </a:p>
          <a:p>
            <a:pPr algn="ctr"/>
            <a:r>
              <a:rPr lang="de-DE" dirty="0"/>
              <a:t>Email: attila@kalman.de </a:t>
            </a:r>
          </a:p>
          <a:p>
            <a:pPr algn="ctr"/>
            <a:endParaRPr lang="de-DE" dirty="0"/>
          </a:p>
          <a:p>
            <a:pPr algn="ctr"/>
            <a:r>
              <a:rPr lang="de-DE" dirty="0"/>
              <a:t>Internet: www.kalman.de</a:t>
            </a:r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r>
              <a:rPr lang="de-DE" b="1" dirty="0"/>
              <a:t>Vielen Dank fürs Zuhören und fürs Mitmachen!</a:t>
            </a:r>
          </a:p>
        </p:txBody>
      </p:sp>
    </p:spTree>
    <p:extLst>
      <p:ext uri="{BB962C8B-B14F-4D97-AF65-F5344CB8AC3E}">
        <p14:creationId xmlns:p14="http://schemas.microsoft.com/office/powerpoint/2010/main" val="42052879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Katalog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TM10001114[[fn=Katalog]]</Template>
  <TotalTime>0</TotalTime>
  <Words>838</Words>
  <Application>Microsoft Office PowerPoint</Application>
  <PresentationFormat>Breitbild</PresentationFormat>
  <Paragraphs>93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Aptos Narrow</vt:lpstr>
      <vt:lpstr>Arial</vt:lpstr>
      <vt:lpstr>Gill Sans MT</vt:lpstr>
      <vt:lpstr>Katalog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Attila Kalman</dc:creator>
  <cp:lastModifiedBy>Attila Kalman</cp:lastModifiedBy>
  <cp:revision>97</cp:revision>
  <dcterms:created xsi:type="dcterms:W3CDTF">2025-03-27T10:20:18Z</dcterms:created>
  <dcterms:modified xsi:type="dcterms:W3CDTF">2025-05-12T10:23:56Z</dcterms:modified>
</cp:coreProperties>
</file>